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B4AF6-41E6-3649-BEDC-CB5283D79122}" type="datetimeFigureOut">
              <a:rPr lang="en-US" smtClean="0"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C161-1D3A-7048-8781-0B3146EB31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B4AF6-41E6-3649-BEDC-CB5283D79122}" type="datetimeFigureOut">
              <a:rPr lang="en-US" smtClean="0"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C161-1D3A-7048-8781-0B3146EB31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B4AF6-41E6-3649-BEDC-CB5283D79122}" type="datetimeFigureOut">
              <a:rPr lang="en-US" smtClean="0"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C161-1D3A-7048-8781-0B3146EB31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B4AF6-41E6-3649-BEDC-CB5283D79122}" type="datetimeFigureOut">
              <a:rPr lang="en-US" smtClean="0"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C161-1D3A-7048-8781-0B3146EB31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B4AF6-41E6-3649-BEDC-CB5283D79122}" type="datetimeFigureOut">
              <a:rPr lang="en-US" smtClean="0"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C161-1D3A-7048-8781-0B3146EB31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B4AF6-41E6-3649-BEDC-CB5283D79122}" type="datetimeFigureOut">
              <a:rPr lang="en-US" smtClean="0"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C161-1D3A-7048-8781-0B3146EB31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B4AF6-41E6-3649-BEDC-CB5283D79122}" type="datetimeFigureOut">
              <a:rPr lang="en-US" smtClean="0"/>
              <a:t>3/19/12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C161-1D3A-7048-8781-0B3146EB31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B4AF6-41E6-3649-BEDC-CB5283D79122}" type="datetimeFigureOut">
              <a:rPr lang="en-US" smtClean="0"/>
              <a:t>3/19/12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C161-1D3A-7048-8781-0B3146EB31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B4AF6-41E6-3649-BEDC-CB5283D79122}" type="datetimeFigureOut">
              <a:rPr lang="en-US" smtClean="0"/>
              <a:t>3/19/12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C161-1D3A-7048-8781-0B3146EB31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B4AF6-41E6-3649-BEDC-CB5283D79122}" type="datetimeFigureOut">
              <a:rPr lang="en-US" smtClean="0"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C161-1D3A-7048-8781-0B3146EB31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B4AF6-41E6-3649-BEDC-CB5283D79122}" type="datetimeFigureOut">
              <a:rPr lang="en-US" smtClean="0"/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BC161-1D3A-7048-8781-0B3146EB31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B4AF6-41E6-3649-BEDC-CB5283D79122}" type="datetimeFigureOut">
              <a:rPr lang="en-US" smtClean="0"/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BC161-1D3A-7048-8781-0B3146EB313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ia.gov/kids/energy.cfm?page=nuclear_home-basics" TargetMode="External"/><Relationship Id="rId3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nergyquest.ca.gov/story/chapter12.html" TargetMode="External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nergyquest.ca.gov/story/chapter16.html" TargetMode="External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nergyquest.ca.gov/story/chapter15.html" TargetMode="External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nergyquest.ca.gov/story/chapter11.html" TargetMode="External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ia.gov/kids/energy.cfm?page=coal_home-basics" TargetMode="External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nergyquest.ca.gov/story/chapter08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Energy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Where does it come from?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Petroleum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Also known as oil, it is found underground and pumped up through huge tower-like rigs. </a:t>
            </a:r>
          </a:p>
          <a:p>
            <a:r>
              <a:rPr lang="en-US" dirty="0" smtClean="0"/>
              <a:t>Once it is gone, </a:t>
            </a:r>
          </a:p>
          <a:p>
            <a:pPr>
              <a:buNone/>
            </a:pPr>
            <a:r>
              <a:rPr lang="en-US" dirty="0" smtClean="0"/>
              <a:t>   we cannot create more!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http://www.energyquest.ca.gov/story/chapter08.html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0018" y="2731688"/>
            <a:ext cx="3010233" cy="198500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Scientists use Uranium to create </a:t>
            </a:r>
          </a:p>
          <a:p>
            <a:pPr>
              <a:buNone/>
            </a:pPr>
            <a:r>
              <a:rPr lang="en-US" dirty="0" smtClean="0"/>
              <a:t>   a nuclear reaction that results in </a:t>
            </a:r>
          </a:p>
          <a:p>
            <a:pPr>
              <a:buNone/>
            </a:pPr>
            <a:r>
              <a:rPr lang="en-US" dirty="0" smtClean="0"/>
              <a:t>   the creation of energy.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can be very dangerous and we must be careful when working with nuclear energy</a:t>
            </a:r>
          </a:p>
          <a:p>
            <a:r>
              <a:rPr lang="en-US" dirty="0" smtClean="0">
                <a:hlinkClick r:id="rId2"/>
              </a:rPr>
              <a:t>http://www.eia.gov/kids/energy.cfm?page=nuclear_home-basics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161" y="1868465"/>
            <a:ext cx="2304639" cy="199862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Renewable Energy: </a:t>
            </a:r>
          </a:p>
          <a:p>
            <a:pPr lvl="1">
              <a:buNone/>
            </a:pPr>
            <a:r>
              <a:rPr lang="en-US" dirty="0" smtClean="0"/>
              <a:t>   sun 							wind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  water 						geothermal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949" y="2440111"/>
            <a:ext cx="1448576" cy="1481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5681" y="4341882"/>
            <a:ext cx="1886844" cy="14133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7626" y="2185740"/>
            <a:ext cx="2007494" cy="15114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7626" y="4341882"/>
            <a:ext cx="1941666" cy="137443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Non-renewable Energy</a:t>
            </a:r>
          </a:p>
          <a:p>
            <a:pPr>
              <a:buNone/>
            </a:pPr>
            <a:r>
              <a:rPr lang="en-US" dirty="0" smtClean="0"/>
              <a:t>			coal</a:t>
            </a:r>
            <a:r>
              <a:rPr lang="en-US" dirty="0" smtClean="0"/>
              <a:t>							</a:t>
            </a:r>
            <a:r>
              <a:rPr lang="en-US" dirty="0" smtClean="0"/>
              <a:t> gas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oil  							nuclear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5226" y="2469889"/>
            <a:ext cx="1957071" cy="12948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7428" y="2379272"/>
            <a:ext cx="2089527" cy="13854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8801" y="4365448"/>
            <a:ext cx="1869229" cy="12393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3167" y="4783021"/>
            <a:ext cx="2018383" cy="134314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create dams to hold water that can be used to create electricity by spinning the turbines.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http://www.energyquest.ca.gov/story/chapter12.html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786" y="2681502"/>
            <a:ext cx="1949686" cy="233011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Wind can spin these large fans so that they can create energy that we can use.</a:t>
            </a:r>
          </a:p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http://www.energyquest.ca.gov/story/chapter16.html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9481" y="2538867"/>
            <a:ext cx="3289300" cy="2463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sun can give us energy to use as electricity.  Solar panels trap the energy from the sun so we can use it to make electricity.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http://www.energyquest.ca.gov/story/chapter15.html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2324" y="3208835"/>
            <a:ext cx="3692129" cy="183181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Geothermal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Heat from the Earth</a:t>
            </a:r>
          </a:p>
          <a:p>
            <a:r>
              <a:rPr lang="en-US" dirty="0" smtClean="0"/>
              <a:t>In the center of the earth, the ground is very hot.  We can build pipes down into the earth to bring the heat up above ground to use to create energy.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http://www.energyquest.ca.gov/story/chapter11.html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6837" y="3252329"/>
            <a:ext cx="2358487" cy="175454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Coal comes from inside mountains.  There is only so much and once we use it all, it’s gone!</a:t>
            </a:r>
          </a:p>
          <a:p>
            <a:r>
              <a:rPr lang="en-US" dirty="0" smtClean="0"/>
              <a:t>Coal is also very DIRTY.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http://www.eia.gov/kids/energy.cfm?page=coal_home-basics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6333" y="2997455"/>
            <a:ext cx="2583241" cy="171902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Gas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Gas also comes from below ground. We build pipelines underground to bring the gas up and store it.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http://www.energyquest.ca.gov/story/chapter08.html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7526" y="2688746"/>
            <a:ext cx="2241905" cy="22306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841" y="2987790"/>
            <a:ext cx="2902754" cy="193165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379</Words>
  <Application>Microsoft Macintosh PowerPoint</Application>
  <PresentationFormat>On-screen Show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Energy</vt:lpstr>
      <vt:lpstr>Types of Energy</vt:lpstr>
      <vt:lpstr>Types of Energy</vt:lpstr>
      <vt:lpstr>Water</vt:lpstr>
      <vt:lpstr>Wind</vt:lpstr>
      <vt:lpstr>Sun</vt:lpstr>
      <vt:lpstr>Geothermal</vt:lpstr>
      <vt:lpstr>Coal</vt:lpstr>
      <vt:lpstr>Natural Gas</vt:lpstr>
      <vt:lpstr>Petroleum </vt:lpstr>
      <vt:lpstr>Nuclear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</dc:title>
  <dc:creator>NYCDOE</dc:creator>
  <cp:lastModifiedBy>NYCDOE</cp:lastModifiedBy>
  <cp:revision>6</cp:revision>
  <dcterms:created xsi:type="dcterms:W3CDTF">2012-03-19T20:24:29Z</dcterms:created>
  <dcterms:modified xsi:type="dcterms:W3CDTF">2012-03-19T21:44:08Z</dcterms:modified>
</cp:coreProperties>
</file>